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94" d="100"/>
          <a:sy n="94" d="100"/>
        </p:scale>
        <p:origin x="11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F2C1216-11B9-7DE5-63F0-96292909B2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16DB985-8DD7-8D1F-7697-5CC3B5C32F9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DB5DBCF-5ECE-2B69-940F-2B5CB76974D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0265C58-76BF-B1ED-4691-13112824AC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8267815-92D7-4114-AC15-B6CB8B1077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89D5BDC-227D-2E19-A34B-130F2705AB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A3D88E2-A763-C260-45EE-61433B3E72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9014543-BD50-06E6-4A0A-488A4730F16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270DB02-2E5D-A6B7-010D-4F7E294AF6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11EB7AC-9303-5644-AADE-79872D4A3C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20A1C27-B668-FF0E-C488-934C73E75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D959B9C-BE1D-47D6-963D-B5B4605913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4BAECF9-5B28-D3E6-188C-7B2DBEAEDB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223F0A2-3DBA-46CA-897D-2A3E42F737DC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B49A945-68A8-34FE-F14A-43174854CF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03D086D-DEA4-8814-143B-69BBFB2C4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1646FAC-C133-CEB2-E093-3AE1E13F5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DB26235-313D-4859-8F49-4BCC5D7A0314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FDC08D7-0FDA-1346-99D3-E3BF4435C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3B3A64D-D155-7A00-752D-892F0459D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E40D4B-B8D6-8F19-B7BA-6F9C8F5983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56138A-DECB-D505-EA99-F6045492AE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8E0A02-4412-450E-956D-CDB5E07BDF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2BD20-D562-488E-A566-A90E6795D89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252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8CC431-C73D-B4F1-7461-E35D9A55C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7788D2-4931-E22F-8C28-59E2955D46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09D4F8-19A1-FABD-3DED-7DC73DAF77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DAA86-8B63-467D-840D-83768ED561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818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6F1692-6DBA-815E-8E34-5557EE58A1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3EEB90-FE17-40A2-D373-0C06179D1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2FAF03-E990-B762-29FF-220D071D4A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7C67B5-FFB0-499E-9BDB-CCA75075D3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52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D38C17-BF6B-61DC-C40C-27E25BF20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4A28D4-5AB6-C372-4714-8D02131C2F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B80410-2F04-8921-A7D5-B40FA6BA48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3AD67-7415-4E3C-A0EC-8DC0B84D75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903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4DA0C3-2C62-7A5B-D340-00DAFA80FE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D7BAE1-173C-2E31-E575-C0A35AD06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AC7ABE-9FC2-F7E6-82E7-101F5430C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4F7C79-F08C-4902-9F55-7577B3A41D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488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B547BF-B126-F6A7-8C9D-4698E2607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5C433-26D0-611F-FEF0-4C5F2105A3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E23345-D5B8-072C-ED5D-A1F98DBD5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1001E-BA3E-48B1-A4CC-294E9C2E56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004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6A0EE44-ADF7-0FC8-265C-CBC1F658C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A46B5C-5FEE-06FC-E697-41DBF75651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E543BE-499E-5611-0F8C-A26B9CE776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6F2D6-BF20-4A00-AC65-A998C29C4F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69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601B66-EDB4-0A07-073A-D663FD920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5CE691-5577-E01C-1AE6-7EDDEE8B8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00F12F7-3CE9-1845-1A26-30D887AC3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4A5CA-33EC-4585-922E-2416A84ED2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317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66FEEDE-E415-5FE6-9016-177115B5F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0BF4C9-DB9A-A89B-5B69-570AD3A0B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A5D4079-5FC7-2F12-C339-41B0AE993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5B6568-24A3-4B41-8B61-F5580E133A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569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804837-F9F0-F3C0-BE9F-3585CDAC3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A385B3-ED74-0E48-374F-1246E2E93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FD7B50-7229-6FC0-2DDE-E2B76AF044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ABCDB-71C3-46EC-8289-AD51001EC7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02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C6DDBD-CAE5-62ED-2083-ABE6DB69D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7422B7-3209-977D-53B9-49835A514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607137-A827-09AB-553D-45A80E91E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0677B2-A51A-4D0B-AB01-C7AA5F6B8E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697B87-5215-D495-A78E-84299B0CBE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67BDB54-DDB2-DF68-92EC-B3DFE48CE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A2040D0-EB3B-457A-F1E7-0A56347F36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45D899-B028-9D28-16E0-E879BD618F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5388806-30EC-A126-BCC8-DD04E65542F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017122F0-3583-408D-A3A3-67EF61A196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DAC7616-C4B0-0C7A-8E27-B58C9C4AB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438" y="1412240"/>
            <a:ext cx="8237537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埼玉臨床工学会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A39B110-AE6F-43A0-4564-0C26BFA19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383952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3" name="正方形/長方形 4">
            <a:extLst>
              <a:ext uri="{FF2B5EF4-FFF2-40B4-BE49-F238E27FC236}">
                <a16:creationId xmlns:a16="http://schemas.microsoft.com/office/drawing/2014/main" id="{7BD43ADE-1DD6-3B0D-3D02-4A4E7F804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112331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0AEA0CF3-46CC-0685-4319-B2E7B6C6C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3101023"/>
            <a:ext cx="8358187" cy="3098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　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                                       </a:t>
            </a: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                          </a:t>
            </a: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 　　　　　　　　　　　 なし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 　　　　　　　　　　　　　　 なし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                                    なし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            ○○製薬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                            </a:t>
            </a:r>
            <a:r>
              <a:rPr lang="ja-JP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⑧寄附講座所属：                        </a:t>
            </a: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                  </a:t>
            </a:r>
            <a:r>
              <a:rPr lang="ja-JP" altLang="en-US" sz="11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84023489-7D75-D492-C7F0-0B805E871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6273"/>
            <a:ext cx="7772400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埼玉臨床工学会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3" name="正方形/長方形 4">
            <a:extLst>
              <a:ext uri="{FF2B5EF4-FFF2-40B4-BE49-F238E27FC236}">
                <a16:creationId xmlns:a16="http://schemas.microsoft.com/office/drawing/2014/main" id="{F97722B9-053E-813B-2E1D-3E324A7F6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752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145</Words>
  <Application>Microsoft Office PowerPoint</Application>
  <PresentationFormat>画面に合わせる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埼玉臨床工学会 ＣＯ Ｉ 開示 　 筆頭発表者名：　○○　○○</vt:lpstr>
      <vt:lpstr>埼玉臨床工学会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裕 吉本</cp:lastModifiedBy>
  <cp:revision>84</cp:revision>
  <dcterms:created xsi:type="dcterms:W3CDTF">2010-05-23T15:05:50Z</dcterms:created>
  <dcterms:modified xsi:type="dcterms:W3CDTF">2024-05-26T11:26:50Z</dcterms:modified>
</cp:coreProperties>
</file>